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12192000"/>
  <p:notesSz cx="6858000" cy="9144000"/>
  <p:embeddedFontLst>
    <p:embeddedFont>
      <p:font typeface="Roboto Slab"/>
      <p:regular r:id="rId25"/>
      <p:bold r:id="rId26"/>
    </p:embeddedFont>
    <p:embeddedFont>
      <p:font typeface="Inter Ligh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F1787B-555F-43A4-A578-F338FD622628}">
  <a:tblStyle styleId="{A5F1787B-555F-43A4-A578-F338FD6226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InterLight-bold.fntdata"/><Relationship Id="rId27" Type="http://schemas.openxmlformats.org/officeDocument/2006/relationships/font" Target="fonts/Inter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-regular.fntdata"/><Relationship Id="rId30" Type="http://schemas.openxmlformats.org/officeDocument/2006/relationships/font" Target="fonts/Inter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Inter-italic.fntdata"/><Relationship Id="rId10" Type="http://schemas.openxmlformats.org/officeDocument/2006/relationships/slide" Target="slides/slide3.xml"/><Relationship Id="rId32" Type="http://schemas.openxmlformats.org/officeDocument/2006/relationships/font" Target="fonts/Inter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Inter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5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6252e1a1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f6252e1a1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Load (raw) Data into Bronze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Clean Data then send to Silver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Create More Data (from Silver Data)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Combine All Data then send back to Silver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Move Relevant Metadata to Gold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Send Gold Database to AI Team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lab"/>
              <a:buAutoNum type="arabicPeriod"/>
            </a:pPr>
            <a:r>
              <a:rPr lang="en-IN" sz="1200">
                <a:latin typeface="Roboto Slab"/>
                <a:ea typeface="Roboto Slab"/>
                <a:cs typeface="Roboto Slab"/>
                <a:sym typeface="Roboto Slab"/>
              </a:rPr>
              <a:t>Have Feedback + Output Loop between AI Team &amp; Gold AND Gold &amp; Silver Layers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6" name="Google Shape;516;g2f6252e1a1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f6252e1a1f_1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- Tash</a:t>
            </a:r>
            <a:endParaRPr/>
          </a:p>
        </p:txBody>
      </p:sp>
      <p:sp>
        <p:nvSpPr>
          <p:cNvPr id="524" name="Google Shape;524;g2f6252e1a1f_1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6252e1a1f_1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f6252e1a1f_1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f6252e1a1f_1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62182ed6c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- Adam</a:t>
            </a:r>
            <a:endParaRPr/>
          </a:p>
        </p:txBody>
      </p:sp>
      <p:sp>
        <p:nvSpPr>
          <p:cNvPr id="549" name="Google Shape;549;g2f62182ed6c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f62182ed6c_0_8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f62182ed6c_0_8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62182ed6c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f62182ed6c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62182ed6c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- Akriti</a:t>
            </a:r>
            <a:endParaRPr/>
          </a:p>
        </p:txBody>
      </p:sp>
      <p:sp>
        <p:nvSpPr>
          <p:cNvPr id="577" name="Google Shape;577;g2f62182ed6c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62182ed6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f62182ed6c_0_598:notes"/>
          <p:cNvSpPr/>
          <p:nvPr>
            <p:ph idx="2" type="sldImg"/>
          </p:nvPr>
        </p:nvSpPr>
        <p:spPr>
          <a:xfrm>
            <a:off x="390067" y="685250"/>
            <a:ext cx="6077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62182ed6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f62182ed6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</a:t>
            </a:r>
            <a:r>
              <a:rPr lang="en-IN"/>
              <a:t>Ninuri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Team - Eugene</a:t>
            </a:r>
            <a:endParaRPr/>
          </a:p>
        </p:txBody>
      </p:sp>
      <p:sp>
        <p:nvSpPr>
          <p:cNvPr id="415" name="Google Shape;4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62182ed6c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f62182ed6c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62182ed6c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team - Eugene</a:t>
            </a:r>
            <a:endParaRPr/>
          </a:p>
        </p:txBody>
      </p:sp>
      <p:sp>
        <p:nvSpPr>
          <p:cNvPr id="434" name="Google Shape;434;g2f62182ed6c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62182ed6c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f62182ed6c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62182ed6c_0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Ai - Eugene</a:t>
            </a:r>
            <a:endParaRPr/>
          </a:p>
        </p:txBody>
      </p:sp>
      <p:sp>
        <p:nvSpPr>
          <p:cNvPr id="499" name="Google Shape;499;g2f62182ed6c_0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6252e1a1f_4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6252e1a1f_4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Data team - Noor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Ai - Eugene</a:t>
            </a:r>
            <a:endParaRPr/>
          </a:p>
        </p:txBody>
      </p:sp>
      <p:sp>
        <p:nvSpPr>
          <p:cNvPr id="507" name="Google Shape;507;g2f6252e1a1f_4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ver" showMasterSp="0">
  <p:cSld name="3_Cov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">
  <p:cSld name="3_Standard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1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>
            <p:ph idx="2" type="pic"/>
          </p:nvPr>
        </p:nvSpPr>
        <p:spPr>
          <a:xfrm>
            <a:off x="8194852" y="1"/>
            <a:ext cx="399714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609601" y="210120"/>
            <a:ext cx="744054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609601" y="1137921"/>
            <a:ext cx="7295842" cy="873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body"/>
          </p:nvPr>
        </p:nvSpPr>
        <p:spPr>
          <a:xfrm>
            <a:off x="609601" y="2311401"/>
            <a:ext cx="3578253" cy="3844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4" type="body"/>
          </p:nvPr>
        </p:nvSpPr>
        <p:spPr>
          <a:xfrm>
            <a:off x="4327190" y="2311402"/>
            <a:ext cx="3578253" cy="1254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5" type="body"/>
          </p:nvPr>
        </p:nvSpPr>
        <p:spPr>
          <a:xfrm>
            <a:off x="4327190" y="4236721"/>
            <a:ext cx="3578253" cy="19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6" name="Google Shape;86;p12"/>
          <p:cNvCxnSpPr/>
          <p:nvPr/>
        </p:nvCxnSpPr>
        <p:spPr>
          <a:xfrm>
            <a:off x="609601" y="907750"/>
            <a:ext cx="7719833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>
            <p:ph idx="2" type="pic"/>
          </p:nvPr>
        </p:nvSpPr>
        <p:spPr>
          <a:xfrm>
            <a:off x="6251496" y="1"/>
            <a:ext cx="5940506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609603" y="210120"/>
            <a:ext cx="556726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609601" y="1137920"/>
            <a:ext cx="5567265" cy="4812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609601" y="907750"/>
            <a:ext cx="5574936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">
  <p:cSld name="5_Standard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>
            <p:ph idx="2" type="pic"/>
          </p:nvPr>
        </p:nvSpPr>
        <p:spPr>
          <a:xfrm>
            <a:off x="0" y="998486"/>
            <a:ext cx="12192000" cy="525517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609601" y="205142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>
            <p:ph idx="2" type="pic"/>
          </p:nvPr>
        </p:nvSpPr>
        <p:spPr>
          <a:xfrm>
            <a:off x="0" y="1"/>
            <a:ext cx="238321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2693891" y="230032"/>
            <a:ext cx="888737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2693890" y="1137921"/>
            <a:ext cx="2741454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3" type="body"/>
          </p:nvPr>
        </p:nvSpPr>
        <p:spPr>
          <a:xfrm>
            <a:off x="5724102" y="1137921"/>
            <a:ext cx="2802382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4" type="body"/>
          </p:nvPr>
        </p:nvSpPr>
        <p:spPr>
          <a:xfrm>
            <a:off x="8815241" y="1137922"/>
            <a:ext cx="2767159" cy="279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1" name="Google Shape;101;p15"/>
          <p:cNvCxnSpPr/>
          <p:nvPr/>
        </p:nvCxnSpPr>
        <p:spPr>
          <a:xfrm>
            <a:off x="2693891" y="907750"/>
            <a:ext cx="888737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3176758" y="63983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701156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algn="l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5400000">
            <a:off x="2927743" y="6532133"/>
            <a:ext cx="365760" cy="9700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09601" y="205142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09601" y="1137920"/>
            <a:ext cx="823445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259"/>
              <a:buNone/>
              <a:defRPr sz="1799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19"/>
              <a:buNone/>
              <a:defRPr sz="1599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979"/>
              <a:buNone/>
              <a:defRPr sz="1399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8" name="Google Shape;108;p16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_no bullets">
  <p:cSld name="4_Standard slide_no bulle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52616" y="2851522"/>
            <a:ext cx="4445485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ndard slide_no bullets">
  <p:cSld name="5_Standard slide_no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52616" y="2851522"/>
            <a:ext cx="4445485" cy="1202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SzPts val="2519"/>
              <a:buNone/>
              <a:defRPr b="0" i="0" sz="3598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477102" y="1488927"/>
            <a:ext cx="2337171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513083" y="2526765"/>
            <a:ext cx="5289245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513083" y="4632765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3" type="body"/>
          </p:nvPr>
        </p:nvSpPr>
        <p:spPr>
          <a:xfrm>
            <a:off x="513083" y="4971442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99"/>
              <a:buNone/>
              <a:defRPr sz="1999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565" lvl="2" marL="13716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675" lvl="3" marL="18288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675" lvl="4" marL="22860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451378" y="2060235"/>
            <a:ext cx="5289245" cy="302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SzPts val="1959"/>
              <a:buNone/>
              <a:defRPr sz="2799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3451378" y="5506678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3" type="body"/>
          </p:nvPr>
        </p:nvSpPr>
        <p:spPr>
          <a:xfrm>
            <a:off x="3451378" y="5818717"/>
            <a:ext cx="5289245" cy="31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/>
        </p:nvSpPr>
        <p:spPr>
          <a:xfrm>
            <a:off x="4927415" y="979788"/>
            <a:ext cx="2337171" cy="882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36"/>
              <a:buFont typeface="Arial"/>
              <a:buNone/>
            </a:pPr>
            <a:r>
              <a:rPr lang="en-IN" sz="11194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085203" y="63983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09601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 rot="5400000">
            <a:off x="781443" y="6532133"/>
            <a:ext cx="365760" cy="9700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>
            <p:ph idx="2" type="pic"/>
          </p:nvPr>
        </p:nvSpPr>
        <p:spPr>
          <a:xfrm>
            <a:off x="6223938" y="0"/>
            <a:ext cx="59680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16900" y="2578743"/>
            <a:ext cx="4535597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2099"/>
              <a:buNone/>
              <a:defRPr sz="29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3" type="body"/>
          </p:nvPr>
        </p:nvSpPr>
        <p:spPr>
          <a:xfrm>
            <a:off x="616900" y="3840384"/>
            <a:ext cx="4535597" cy="1055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7027061" y="3751644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7027061" y="399428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2"/>
          <p:cNvSpPr/>
          <p:nvPr>
            <p:ph idx="3" type="pic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22"/>
          <p:cNvSpPr txBox="1"/>
          <p:nvPr>
            <p:ph idx="4" type="body"/>
          </p:nvPr>
        </p:nvSpPr>
        <p:spPr>
          <a:xfrm>
            <a:off x="6119821" y="1137921"/>
            <a:ext cx="5462580" cy="3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5" type="body"/>
          </p:nvPr>
        </p:nvSpPr>
        <p:spPr>
          <a:xfrm>
            <a:off x="6119821" y="1635009"/>
            <a:ext cx="5462580" cy="1611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5" name="Google Shape;135;p22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/>
          <p:nvPr>
            <p:ph idx="3" type="pic"/>
          </p:nvPr>
        </p:nvSpPr>
        <p:spPr>
          <a:xfrm>
            <a:off x="338303" y="3894439"/>
            <a:ext cx="1188101" cy="118872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609601" y="310242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609601" y="1137920"/>
            <a:ext cx="8234455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2" name="Google Shape;142;p24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609601" y="310242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609601" y="310242"/>
            <a:ext cx="10972800" cy="5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609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49" name="Google Shape;149;p26"/>
          <p:cNvSpPr txBox="1"/>
          <p:nvPr>
            <p:ph idx="2" type="body"/>
          </p:nvPr>
        </p:nvSpPr>
        <p:spPr>
          <a:xfrm>
            <a:off x="6197601" y="1137919"/>
            <a:ext cx="53848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cxnSp>
        <p:nvCxnSpPr>
          <p:cNvPr id="150" name="Google Shape;150;p26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612329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53" name="Google Shape;153;p27"/>
          <p:cNvSpPr txBox="1"/>
          <p:nvPr>
            <p:ph idx="2" type="body"/>
          </p:nvPr>
        </p:nvSpPr>
        <p:spPr>
          <a:xfrm>
            <a:off x="6196405" y="1869441"/>
            <a:ext cx="5390400" cy="42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algn="l">
              <a:spcBef>
                <a:spcPts val="400"/>
              </a:spcBef>
              <a:spcAft>
                <a:spcPts val="0"/>
              </a:spcAft>
              <a:buSzPts val="1399"/>
              <a:buChar char="►"/>
              <a:defRPr sz="1999">
                <a:solidFill>
                  <a:schemeClr val="lt1"/>
                </a:solidFill>
              </a:defRPr>
            </a:lvl1pPr>
            <a:lvl2pPr indent="-308565" lvl="1" marL="914400" algn="l">
              <a:spcBef>
                <a:spcPts val="360"/>
              </a:spcBef>
              <a:spcAft>
                <a:spcPts val="0"/>
              </a:spcAft>
              <a:buSzPts val="1259"/>
              <a:buChar char="►"/>
              <a:defRPr sz="1799">
                <a:solidFill>
                  <a:schemeClr val="lt1"/>
                </a:solidFill>
              </a:defRPr>
            </a:lvl2pPr>
            <a:lvl3pPr indent="-299675" lvl="2" marL="1371600" algn="l">
              <a:spcBef>
                <a:spcPts val="320"/>
              </a:spcBef>
              <a:spcAft>
                <a:spcPts val="0"/>
              </a:spcAft>
              <a:buSzPts val="1119"/>
              <a:buChar char="►"/>
              <a:defRPr sz="1599">
                <a:solidFill>
                  <a:schemeClr val="lt1"/>
                </a:solidFill>
              </a:defRPr>
            </a:lvl3pPr>
            <a:lvl4pPr indent="-290785" lvl="3" marL="1828800" algn="l">
              <a:spcBef>
                <a:spcPts val="280"/>
              </a:spcBef>
              <a:spcAft>
                <a:spcPts val="0"/>
              </a:spcAft>
              <a:buSzPts val="979"/>
              <a:buChar char="►"/>
              <a:defRPr sz="1399">
                <a:solidFill>
                  <a:schemeClr val="lt1"/>
                </a:solidFill>
              </a:defRPr>
            </a:lvl4pPr>
            <a:lvl5pPr indent="-281895" lvl="4" marL="2286000" algn="l">
              <a:spcBef>
                <a:spcPts val="240"/>
              </a:spcBef>
              <a:spcAft>
                <a:spcPts val="0"/>
              </a:spcAft>
              <a:buSzPts val="839"/>
              <a:buChar char="►"/>
              <a:defRPr sz="1199">
                <a:solidFill>
                  <a:schemeClr val="lt1"/>
                </a:solidFill>
              </a:defRPr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Char char="•"/>
              <a:defRPr sz="1799"/>
            </a:lvl9pPr>
          </a:lstStyle>
          <a:p/>
        </p:txBody>
      </p:sp>
      <p:sp>
        <p:nvSpPr>
          <p:cNvPr id="154" name="Google Shape;154;p27"/>
          <p:cNvSpPr txBox="1"/>
          <p:nvPr>
            <p:ph idx="3" type="body"/>
          </p:nvPr>
        </p:nvSpPr>
        <p:spPr>
          <a:xfrm>
            <a:off x="609601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4" type="body"/>
          </p:nvPr>
        </p:nvSpPr>
        <p:spPr>
          <a:xfrm>
            <a:off x="6196405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399"/>
              <a:buNone/>
              <a:defRPr b="1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9"/>
              <a:buFont typeface="Inter Light"/>
              <a:buNone/>
              <a:defRPr b="1" sz="2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7" name="Google Shape;157;p27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3">
  <p:cSld name="1_Divider 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tandard slide">
  <p:cSld name="6_Standard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085203" y="639839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09601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 rot="5400000">
            <a:off x="781443" y="6532133"/>
            <a:ext cx="365760" cy="97003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" name="Google Shape;31;p4"/>
          <p:cNvSpPr/>
          <p:nvPr>
            <p:ph idx="2" type="pic"/>
          </p:nvPr>
        </p:nvSpPr>
        <p:spPr>
          <a:xfrm>
            <a:off x="609600" y="1265238"/>
            <a:ext cx="3548063" cy="73342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3" type="pic"/>
          </p:nvPr>
        </p:nvSpPr>
        <p:spPr>
          <a:xfrm>
            <a:off x="4321968" y="1265238"/>
            <a:ext cx="3548063" cy="733425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4"/>
          <p:cNvSpPr/>
          <p:nvPr>
            <p:ph idx="4" type="pic"/>
          </p:nvPr>
        </p:nvSpPr>
        <p:spPr>
          <a:xfrm>
            <a:off x="8034337" y="1265238"/>
            <a:ext cx="3548063" cy="733425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4"/>
          <p:cNvSpPr/>
          <p:nvPr>
            <p:ph idx="5" type="pic"/>
          </p:nvPr>
        </p:nvSpPr>
        <p:spPr>
          <a:xfrm>
            <a:off x="609600" y="3636298"/>
            <a:ext cx="3548063" cy="733425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"/>
          <p:cNvSpPr/>
          <p:nvPr>
            <p:ph idx="6" type="pic"/>
          </p:nvPr>
        </p:nvSpPr>
        <p:spPr>
          <a:xfrm>
            <a:off x="4321968" y="3636298"/>
            <a:ext cx="3548063" cy="73342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/>
          <p:nvPr>
            <p:ph idx="7" type="pic"/>
          </p:nvPr>
        </p:nvSpPr>
        <p:spPr>
          <a:xfrm>
            <a:off x="8034337" y="3636298"/>
            <a:ext cx="3548063" cy="7334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None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607483" y="719139"/>
            <a:ext cx="4675200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9"/>
              <a:buNone/>
              <a:defRPr sz="11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tandard slide">
  <p:cSld name="7_Standard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>
            <p:ph idx="2" type="pic"/>
          </p:nvPr>
        </p:nvSpPr>
        <p:spPr>
          <a:xfrm>
            <a:off x="0" y="1"/>
            <a:ext cx="2383219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2693891" y="199734"/>
            <a:ext cx="8887371" cy="68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181"/>
              </a:spcBef>
              <a:spcAft>
                <a:spcPts val="0"/>
              </a:spcAft>
              <a:buClr>
                <a:schemeClr val="lt1"/>
              </a:buClr>
              <a:buSzPts val="1814"/>
              <a:buFont typeface="Inter Light"/>
              <a:buNone/>
              <a:defRPr b="0" sz="1814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2693890" y="1137921"/>
            <a:ext cx="8887371" cy="5018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4229" lvl="0" marL="457200" algn="l">
              <a:lnSpc>
                <a:spcPct val="110000"/>
              </a:lnSpc>
              <a:spcBef>
                <a:spcPts val="363"/>
              </a:spcBef>
              <a:spcAft>
                <a:spcPts val="0"/>
              </a:spcAft>
              <a:buClr>
                <a:srgbClr val="2E2E38"/>
              </a:buClr>
              <a:buSzPts val="1349"/>
              <a:buFont typeface="Arial"/>
              <a:buChar char="►"/>
              <a:defRPr sz="1798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59"/>
              <a:buNone/>
              <a:defRPr sz="1798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8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79"/>
              <a:buNone/>
              <a:defRPr sz="1398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p33"/>
          <p:cNvCxnSpPr/>
          <p:nvPr/>
        </p:nvCxnSpPr>
        <p:spPr>
          <a:xfrm>
            <a:off x="2693891" y="907750"/>
            <a:ext cx="888737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ctrTitle"/>
          </p:nvPr>
        </p:nvSpPr>
        <p:spPr>
          <a:xfrm>
            <a:off x="944388" y="2158329"/>
            <a:ext cx="478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944580" y="3200329"/>
            <a:ext cx="4805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sp>
        <p:nvSpPr>
          <p:cNvPr id="181" name="Google Shape;181;p35"/>
          <p:cNvSpPr/>
          <p:nvPr/>
        </p:nvSpPr>
        <p:spPr>
          <a:xfrm>
            <a:off x="489111" y="723658"/>
            <a:ext cx="5680945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489111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3" name="Google Shape;183;p35"/>
          <p:cNvSpPr/>
          <p:nvPr/>
        </p:nvSpPr>
        <p:spPr>
          <a:xfrm>
            <a:off x="774294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4" name="Google Shape;184;p35"/>
          <p:cNvSpPr/>
          <p:nvPr/>
        </p:nvSpPr>
        <p:spPr>
          <a:xfrm>
            <a:off x="1059358" y="4021755"/>
            <a:ext cx="151647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1320" y="4925700"/>
            <a:ext cx="1470334" cy="147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tandard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8" name="Google Shape;188;p36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609283" y="1137920"/>
            <a:ext cx="109749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ndard slide">
  <p:cSld name="4_Standard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609601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sz="2399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2" name="Google Shape;192;p37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7"/>
          <p:cNvSpPr txBox="1"/>
          <p:nvPr>
            <p:ph idx="10" type="dt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11" type="ftr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0" y="0"/>
            <a:ext cx="299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Page </a:t>
            </a: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 2">
  <p:cSld name="Standard slid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38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nal legal text" showMasterSp="0">
  <p:cSld name="1_Final legal 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5204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/>
          <p:nvPr/>
        </p:nvSpPr>
        <p:spPr>
          <a:xfrm>
            <a:off x="497856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04" name="Google Shape;204;p40"/>
          <p:cNvSpPr txBox="1"/>
          <p:nvPr>
            <p:ph type="ctrTitle"/>
          </p:nvPr>
        </p:nvSpPr>
        <p:spPr>
          <a:xfrm>
            <a:off x="775100" y="1954221"/>
            <a:ext cx="4326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775100" y="3046158"/>
            <a:ext cx="4326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cxnSp>
        <p:nvCxnSpPr>
          <p:cNvPr id="206" name="Google Shape;206;p40"/>
          <p:cNvCxnSpPr/>
          <p:nvPr/>
        </p:nvCxnSpPr>
        <p:spPr>
          <a:xfrm>
            <a:off x="1332490" y="5709060"/>
            <a:ext cx="8118000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40"/>
          <p:cNvSpPr txBox="1"/>
          <p:nvPr/>
        </p:nvSpPr>
        <p:spPr>
          <a:xfrm>
            <a:off x="461744" y="5605200"/>
            <a:ext cx="1044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208" name="Google Shape;208;p40"/>
          <p:cNvSpPr txBox="1"/>
          <p:nvPr>
            <p:ph idx="2" type="body"/>
          </p:nvPr>
        </p:nvSpPr>
        <p:spPr>
          <a:xfrm>
            <a:off x="1332490" y="6019189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dk2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3" type="body"/>
          </p:nvPr>
        </p:nvSpPr>
        <p:spPr>
          <a:xfrm>
            <a:off x="1332490" y="6216807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40"/>
          <p:cNvSpPr/>
          <p:nvPr>
            <p:ph idx="4" type="pic"/>
          </p:nvPr>
        </p:nvSpPr>
        <p:spPr>
          <a:xfrm>
            <a:off x="461743" y="5914642"/>
            <a:ext cx="575700" cy="575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11" name="Google Shape;211;p40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212" name="Google Shape;212;p40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13" name="Google Shape;213;p40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 rotWithShape="1">
          <a:blip r:embed="rId2">
            <a:alphaModFix/>
          </a:blip>
          <a:srcRect b="0" l="0" r="0" t="250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/>
          <p:nvPr/>
        </p:nvSpPr>
        <p:spPr>
          <a:xfrm>
            <a:off x="497856" y="795662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7" name="Google Shape;217;p41"/>
          <p:cNvSpPr txBox="1"/>
          <p:nvPr>
            <p:ph type="ctrTitle"/>
          </p:nvPr>
        </p:nvSpPr>
        <p:spPr>
          <a:xfrm>
            <a:off x="775100" y="1954221"/>
            <a:ext cx="4326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Light"/>
              <a:buNone/>
              <a:defRPr b="0" sz="3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1" type="subTitle"/>
          </p:nvPr>
        </p:nvSpPr>
        <p:spPr>
          <a:xfrm>
            <a:off x="775100" y="3046158"/>
            <a:ext cx="4326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120"/>
              <a:buNone/>
              <a:defRPr b="1" sz="1600">
                <a:solidFill>
                  <a:srgbClr val="404040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19" name="Google Shape;219;p41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220" name="Google Shape;220;p41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49" y="0"/>
            <a:ext cx="121856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07483" y="719139"/>
            <a:ext cx="4675200" cy="521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39"/>
              </a:spcBef>
              <a:spcAft>
                <a:spcPts val="0"/>
              </a:spcAft>
              <a:buSzPts val="1199"/>
              <a:buNone/>
              <a:defRPr sz="11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2"/>
          <p:cNvPicPr preferRelativeResize="0"/>
          <p:nvPr/>
        </p:nvPicPr>
        <p:blipFill rotWithShape="1">
          <a:blip r:embed="rId2">
            <a:alphaModFix/>
          </a:blip>
          <a:srcRect b="21216" l="0" r="15540" t="0"/>
          <a:stretch/>
        </p:blipFill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11" y="869576"/>
            <a:ext cx="4845498" cy="3931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42"/>
          <p:cNvGrpSpPr/>
          <p:nvPr/>
        </p:nvGrpSpPr>
        <p:grpSpPr>
          <a:xfrm>
            <a:off x="497866" y="5826612"/>
            <a:ext cx="3876084" cy="570195"/>
            <a:chOff x="498115" y="5951018"/>
            <a:chExt cx="3878023" cy="570195"/>
          </a:xfrm>
        </p:grpSpPr>
        <p:sp>
          <p:nvSpPr>
            <p:cNvPr id="226" name="Google Shape;226;p42"/>
            <p:cNvSpPr/>
            <p:nvPr/>
          </p:nvSpPr>
          <p:spPr>
            <a:xfrm>
              <a:off x="498115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9341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890451" y="5951018"/>
              <a:ext cx="99300" cy="9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498115" y="6181188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609713" y="6174213"/>
              <a:ext cx="78468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705618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857320" y="6174213"/>
              <a:ext cx="83698" cy="139497"/>
            </a:xfrm>
            <a:custGeom>
              <a:rect b="b" l="l" r="r" t="t"/>
              <a:pathLst>
                <a:path extrusionOk="0" h="55" w="33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95671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1050873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111887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1190370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1294993" y="6212575"/>
              <a:ext cx="55799" cy="99391"/>
            </a:xfrm>
            <a:custGeom>
              <a:rect b="b" l="l" r="r" t="t"/>
              <a:pathLst>
                <a:path extrusionOk="0" h="39" w="22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40659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1485058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158270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1730922" y="6212575"/>
              <a:ext cx="80211" cy="134265"/>
            </a:xfrm>
            <a:custGeom>
              <a:rect b="b" l="l" r="r" t="t"/>
              <a:pathLst>
                <a:path extrusionOk="0" h="53" w="32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835545" y="6212575"/>
              <a:ext cx="78468" cy="101135"/>
            </a:xfrm>
            <a:custGeom>
              <a:rect b="b" l="l" r="r" t="t"/>
              <a:pathLst>
                <a:path extrusionOk="0" h="40" w="31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1934936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2030841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2118027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2194750" y="6175958"/>
              <a:ext cx="24412" cy="136010"/>
            </a:xfrm>
            <a:custGeom>
              <a:rect b="b" l="l" r="r" t="t"/>
              <a:pathLst>
                <a:path extrusionOk="0" h="53" w="10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2236599" y="6212575"/>
              <a:ext cx="87186" cy="101135"/>
            </a:xfrm>
            <a:custGeom>
              <a:rect b="b" l="l" r="r" t="t"/>
              <a:pathLst>
                <a:path extrusionOk="0" h="40" w="34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2344710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2445845" y="6284068"/>
              <a:ext cx="31387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2540006" y="6181188"/>
              <a:ext cx="97648" cy="130778"/>
            </a:xfrm>
            <a:custGeom>
              <a:rect b="b" l="l" r="r" t="t"/>
              <a:pathLst>
                <a:path extrusionOk="0" h="75" w="56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2651603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2750996" y="6212575"/>
              <a:ext cx="85443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2902698" y="6174213"/>
              <a:ext cx="80211" cy="139497"/>
            </a:xfrm>
            <a:custGeom>
              <a:rect b="b" l="l" r="r" t="t"/>
              <a:pathLst>
                <a:path extrusionOk="0" h="55" w="32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998603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096251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164256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2340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336884" y="6212575"/>
              <a:ext cx="59286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451969" y="6174213"/>
              <a:ext cx="55799" cy="139497"/>
            </a:xfrm>
            <a:custGeom>
              <a:rect b="b" l="l" r="r" t="t"/>
              <a:pathLst>
                <a:path extrusionOk="0" h="55" w="22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530436" y="6174213"/>
              <a:ext cx="80211" cy="137753"/>
            </a:xfrm>
            <a:custGeom>
              <a:rect b="b" l="l" r="r" t="t"/>
              <a:pathLst>
                <a:path extrusionOk="0" h="54" w="31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362808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3772813" y="6212575"/>
              <a:ext cx="81955" cy="101135"/>
            </a:xfrm>
            <a:custGeom>
              <a:rect b="b" l="l" r="r" t="t"/>
              <a:pathLst>
                <a:path extrusionOk="0" h="40" w="32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3877436" y="6212575"/>
              <a:ext cx="78468" cy="99391"/>
            </a:xfrm>
            <a:custGeom>
              <a:rect b="b" l="l" r="r" t="t"/>
              <a:pathLst>
                <a:path extrusionOk="0" h="39" w="31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3975084" y="6212575"/>
              <a:ext cx="73236" cy="101135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058782" y="6212575"/>
              <a:ext cx="122060" cy="99391"/>
            </a:xfrm>
            <a:custGeom>
              <a:rect b="b" l="l" r="r" t="t"/>
              <a:pathLst>
                <a:path extrusionOk="0" h="57" w="70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4191304" y="6212575"/>
              <a:ext cx="83698" cy="101135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4295927" y="6212575"/>
              <a:ext cx="57543" cy="99391"/>
            </a:xfrm>
            <a:custGeom>
              <a:rect b="b" l="l" r="r" t="t"/>
              <a:pathLst>
                <a:path extrusionOk="0" h="39" w="23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4346494" y="6284068"/>
              <a:ext cx="29644" cy="29643"/>
            </a:xfrm>
            <a:custGeom>
              <a:rect b="b" l="l" r="r" t="t"/>
              <a:pathLst>
                <a:path extrusionOk="0" h="12" w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98115" y="6388691"/>
              <a:ext cx="94161" cy="130778"/>
            </a:xfrm>
            <a:custGeom>
              <a:rect b="b" l="l" r="r" t="t"/>
              <a:pathLst>
                <a:path extrusionOk="0" h="75" w="54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609713" y="6383459"/>
              <a:ext cx="78468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705618" y="6418333"/>
              <a:ext cx="85443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857320" y="6383459"/>
              <a:ext cx="83698" cy="137753"/>
            </a:xfrm>
            <a:custGeom>
              <a:rect b="b" l="l" r="r" t="t"/>
              <a:pathLst>
                <a:path extrusionOk="0" h="54" w="33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956713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1050873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1118877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1190370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1294993" y="6418333"/>
              <a:ext cx="55799" cy="101135"/>
            </a:xfrm>
            <a:custGeom>
              <a:rect b="b" l="l" r="r" t="t"/>
              <a:pathLst>
                <a:path extrusionOk="0" h="39" w="22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406591" y="6383459"/>
              <a:ext cx="55799" cy="137753"/>
            </a:xfrm>
            <a:custGeom>
              <a:rect b="b" l="l" r="r" t="t"/>
              <a:pathLst>
                <a:path extrusionOk="0" h="54" w="22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1485058" y="6383459"/>
              <a:ext cx="80211" cy="136010"/>
            </a:xfrm>
            <a:custGeom>
              <a:rect b="b" l="l" r="r" t="t"/>
              <a:pathLst>
                <a:path extrusionOk="0" h="53" w="31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1582706" y="6418333"/>
              <a:ext cx="83698" cy="102879"/>
            </a:xfrm>
            <a:custGeom>
              <a:rect b="b" l="l" r="r" t="t"/>
              <a:pathLst>
                <a:path extrusionOk="0" h="40" w="33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1727435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1859957" y="6418333"/>
              <a:ext cx="87186" cy="102879"/>
            </a:xfrm>
            <a:custGeom>
              <a:rect b="b" l="l" r="r" t="t"/>
              <a:pathLst>
                <a:path extrusionOk="0" h="40" w="34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1968067" y="6418333"/>
              <a:ext cx="57543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2043046" y="6383459"/>
              <a:ext cx="19181" cy="136010"/>
            </a:xfrm>
            <a:custGeom>
              <a:rect b="b" l="l" r="r" t="t"/>
              <a:pathLst>
                <a:path extrusionOk="0" h="78" w="11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2084896" y="6383459"/>
              <a:ext cx="80211" cy="137753"/>
            </a:xfrm>
            <a:custGeom>
              <a:rect b="b" l="l" r="r" t="t"/>
              <a:pathLst>
                <a:path extrusionOk="0" h="54" w="32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2229624" y="6421821"/>
              <a:ext cx="122060" cy="97648"/>
            </a:xfrm>
            <a:custGeom>
              <a:rect b="b" l="l" r="r" t="t"/>
              <a:pathLst>
                <a:path extrusionOk="0" h="56" w="70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2362147" y="6418333"/>
              <a:ext cx="88930" cy="102879"/>
            </a:xfrm>
            <a:custGeom>
              <a:rect b="b" l="l" r="r" t="t"/>
              <a:pathLst>
                <a:path extrusionOk="0" h="40" w="35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2468514" y="6418333"/>
              <a:ext cx="59286" cy="101135"/>
            </a:xfrm>
            <a:custGeom>
              <a:rect b="b" l="l" r="r" t="t"/>
              <a:pathLst>
                <a:path extrusionOk="0" h="39" w="23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545237" y="6383459"/>
              <a:ext cx="76723" cy="136010"/>
            </a:xfrm>
            <a:custGeom>
              <a:rect b="b" l="l" r="r" t="t"/>
              <a:pathLst>
                <a:path extrusionOk="0" h="78" w="44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628936" y="6418333"/>
              <a:ext cx="74980" cy="102879"/>
            </a:xfrm>
            <a:custGeom>
              <a:rect b="b" l="l" r="r" t="t"/>
              <a:pathLst>
                <a:path extrusionOk="0" h="40" w="29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723096" y="6489826"/>
              <a:ext cx="27899" cy="31387"/>
            </a:xfrm>
            <a:custGeom>
              <a:rect b="b" l="l" r="r" t="t"/>
              <a:pathLst>
                <a:path extrusionOk="0" h="12" w="11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292" name="Google Shape;292;p42"/>
          <p:cNvSpPr txBox="1"/>
          <p:nvPr>
            <p:ph type="ctrTitle"/>
          </p:nvPr>
        </p:nvSpPr>
        <p:spPr>
          <a:xfrm>
            <a:off x="944388" y="2158329"/>
            <a:ext cx="3998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Light"/>
              <a:buNone/>
              <a:defRPr b="0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2"/>
          <p:cNvSpPr txBox="1"/>
          <p:nvPr>
            <p:ph idx="1" type="subTitle"/>
          </p:nvPr>
        </p:nvSpPr>
        <p:spPr>
          <a:xfrm>
            <a:off x="944580" y="3200329"/>
            <a:ext cx="40185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5B5B6E"/>
                </a:solidFill>
              </a:defRPr>
            </a:lvl2pPr>
            <a:lvl3pPr lvl="2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>
                <a:solidFill>
                  <a:srgbClr val="8C8C8E"/>
                </a:solidFill>
              </a:defRPr>
            </a:lvl3pPr>
            <a:lvl4pPr lvl="3" rtl="0" algn="ctr">
              <a:spcBef>
                <a:spcPts val="280"/>
              </a:spcBef>
              <a:spcAft>
                <a:spcPts val="0"/>
              </a:spcAft>
              <a:buSzPts val="980"/>
              <a:buNone/>
              <a:defRPr>
                <a:solidFill>
                  <a:srgbClr val="8C8C8E"/>
                </a:solidFill>
              </a:defRPr>
            </a:lvl4pPr>
            <a:lvl5pPr lvl="4" rtl="0" algn="ctr">
              <a:spcBef>
                <a:spcPts val="240"/>
              </a:spcBef>
              <a:spcAft>
                <a:spcPts val="0"/>
              </a:spcAft>
              <a:buSzPts val="840"/>
              <a:buNone/>
              <a:defRPr>
                <a:solidFill>
                  <a:srgbClr val="8C8C8E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C8C8E"/>
              </a:buClr>
              <a:buSzPts val="2000"/>
              <a:buNone/>
              <a:defRPr>
                <a:solidFill>
                  <a:srgbClr val="8C8C8E"/>
                </a:solidFill>
              </a:defRPr>
            </a:lvl9pPr>
          </a:lstStyle>
          <a:p/>
        </p:txBody>
      </p:sp>
      <p:grpSp>
        <p:nvGrpSpPr>
          <p:cNvPr id="294" name="Google Shape;294;p42"/>
          <p:cNvGrpSpPr/>
          <p:nvPr/>
        </p:nvGrpSpPr>
        <p:grpSpPr>
          <a:xfrm>
            <a:off x="10359392" y="4960938"/>
            <a:ext cx="1224912" cy="1434703"/>
            <a:chOff x="6529" y="3125"/>
            <a:chExt cx="772" cy="904"/>
          </a:xfrm>
        </p:grpSpPr>
        <p:sp>
          <p:nvSpPr>
            <p:cNvPr id="295" name="Google Shape;295;p42"/>
            <p:cNvSpPr/>
            <p:nvPr/>
          </p:nvSpPr>
          <p:spPr>
            <a:xfrm>
              <a:off x="6529" y="3125"/>
              <a:ext cx="618" cy="226"/>
            </a:xfrm>
            <a:custGeom>
              <a:rect b="b" l="l" r="r" t="t"/>
              <a:pathLst>
                <a:path extrusionOk="0" h="902" w="2473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6529" y="3444"/>
              <a:ext cx="772" cy="585"/>
            </a:xfrm>
            <a:custGeom>
              <a:rect b="b" l="l" r="r" t="t"/>
              <a:pathLst>
                <a:path extrusionOk="0" h="2339" w="3088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">
  <p:cSld name="2_Standard slid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/>
          <p:nvPr>
            <p:ph idx="2" type="pic"/>
          </p:nvPr>
        </p:nvSpPr>
        <p:spPr>
          <a:xfrm>
            <a:off x="8194852" y="1"/>
            <a:ext cx="3997200" cy="61560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43"/>
          <p:cNvSpPr txBox="1"/>
          <p:nvPr>
            <p:ph type="title"/>
          </p:nvPr>
        </p:nvSpPr>
        <p:spPr>
          <a:xfrm>
            <a:off x="609601" y="294200"/>
            <a:ext cx="7440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609600" y="1137921"/>
            <a:ext cx="72957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3" type="body"/>
          </p:nvPr>
        </p:nvSpPr>
        <p:spPr>
          <a:xfrm>
            <a:off x="609601" y="2311401"/>
            <a:ext cx="35784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4" type="body"/>
          </p:nvPr>
        </p:nvSpPr>
        <p:spPr>
          <a:xfrm>
            <a:off x="4327189" y="2311401"/>
            <a:ext cx="35784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3"/>
          <p:cNvSpPr txBox="1"/>
          <p:nvPr>
            <p:ph idx="5" type="body"/>
          </p:nvPr>
        </p:nvSpPr>
        <p:spPr>
          <a:xfrm>
            <a:off x="4327189" y="4236721"/>
            <a:ext cx="35784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4" name="Google Shape;304;p43"/>
          <p:cNvCxnSpPr/>
          <p:nvPr/>
        </p:nvCxnSpPr>
        <p:spPr>
          <a:xfrm>
            <a:off x="609600" y="907750"/>
            <a:ext cx="771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">
  <p:cSld name="1_Standard slide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>
            <p:ph idx="2" type="pic"/>
          </p:nvPr>
        </p:nvSpPr>
        <p:spPr>
          <a:xfrm>
            <a:off x="0" y="0"/>
            <a:ext cx="2383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4"/>
          <p:cNvSpPr txBox="1"/>
          <p:nvPr>
            <p:ph type="title"/>
          </p:nvPr>
        </p:nvSpPr>
        <p:spPr>
          <a:xfrm>
            <a:off x="2693891" y="294200"/>
            <a:ext cx="888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2693890" y="1137921"/>
            <a:ext cx="27414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44"/>
          <p:cNvSpPr txBox="1"/>
          <p:nvPr>
            <p:ph idx="3" type="body"/>
          </p:nvPr>
        </p:nvSpPr>
        <p:spPr>
          <a:xfrm>
            <a:off x="5724102" y="1137921"/>
            <a:ext cx="2802300" cy="5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4" type="body"/>
          </p:nvPr>
        </p:nvSpPr>
        <p:spPr>
          <a:xfrm>
            <a:off x="8815241" y="1137921"/>
            <a:ext cx="27672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2693891" y="907750"/>
            <a:ext cx="888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 bullets" type="obj">
  <p:cSld name="OBJEC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609600" y="1137920"/>
            <a:ext cx="8234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5" name="Google Shape;315;p45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andard slide_no bullets">
  <p:cSld name="3_Standard slide_no bullet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352616" y="2851522"/>
            <a:ext cx="44454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2520"/>
              <a:buNone/>
              <a:defRPr b="0" i="0" sz="3600" u="none" cap="none" strike="noStrike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no bullets">
  <p:cSld name="2_Standard slide_no bullet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/>
          <p:nvPr>
            <p:ph idx="2" type="pic"/>
          </p:nvPr>
        </p:nvSpPr>
        <p:spPr>
          <a:xfrm>
            <a:off x="6223938" y="0"/>
            <a:ext cx="5968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7"/>
          <p:cNvSpPr txBox="1"/>
          <p:nvPr>
            <p:ph idx="1" type="body"/>
          </p:nvPr>
        </p:nvSpPr>
        <p:spPr>
          <a:xfrm>
            <a:off x="369513" y="2578743"/>
            <a:ext cx="4535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2100"/>
              <a:buNone/>
              <a:defRPr sz="30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47"/>
          <p:cNvSpPr txBox="1"/>
          <p:nvPr>
            <p:ph idx="3" type="body"/>
          </p:nvPr>
        </p:nvSpPr>
        <p:spPr>
          <a:xfrm>
            <a:off x="369513" y="3840384"/>
            <a:ext cx="45357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no bullets">
  <p:cSld name="1_Standard slide_no bullet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7129748" y="3813288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idx="2" type="body"/>
          </p:nvPr>
        </p:nvSpPr>
        <p:spPr>
          <a:xfrm>
            <a:off x="7129748" y="4055931"/>
            <a:ext cx="3087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48"/>
          <p:cNvSpPr/>
          <p:nvPr>
            <p:ph idx="3" type="pic"/>
          </p:nvPr>
        </p:nvSpPr>
        <p:spPr>
          <a:xfrm>
            <a:off x="6119820" y="3578083"/>
            <a:ext cx="778800" cy="77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7" name="Google Shape;327;p48"/>
          <p:cNvSpPr txBox="1"/>
          <p:nvPr>
            <p:ph idx="4" type="body"/>
          </p:nvPr>
        </p:nvSpPr>
        <p:spPr>
          <a:xfrm>
            <a:off x="6119821" y="1137920"/>
            <a:ext cx="5462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5" type="body"/>
          </p:nvPr>
        </p:nvSpPr>
        <p:spPr>
          <a:xfrm>
            <a:off x="6119821" y="1635009"/>
            <a:ext cx="54627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29" name="Google Shape;329;p48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Quotes">
  <p:cSld name="Standard slide_Quote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slide_Quotes">
  <p:cSld name="2_Standard slide_Quote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451377" y="2060235"/>
            <a:ext cx="52893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50"/>
          <p:cNvSpPr txBox="1"/>
          <p:nvPr>
            <p:ph idx="2" type="body"/>
          </p:nvPr>
        </p:nvSpPr>
        <p:spPr>
          <a:xfrm>
            <a:off x="3451377" y="5506678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FFE600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50"/>
          <p:cNvSpPr txBox="1"/>
          <p:nvPr>
            <p:ph idx="3" type="body"/>
          </p:nvPr>
        </p:nvSpPr>
        <p:spPr>
          <a:xfrm>
            <a:off x="3451377" y="5818717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50"/>
          <p:cNvSpPr txBox="1"/>
          <p:nvPr/>
        </p:nvSpPr>
        <p:spPr>
          <a:xfrm>
            <a:off x="4927415" y="979787"/>
            <a:ext cx="2337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 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ndard slide_Quotes">
  <p:cSld name="1_Standard slide_Quote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/>
        </p:nvSpPr>
        <p:spPr>
          <a:xfrm>
            <a:off x="477103" y="1488927"/>
            <a:ext cx="23373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40"/>
              <a:buFont typeface="Arial"/>
              <a:buNone/>
            </a:pPr>
            <a:r>
              <a:rPr lang="en-IN" sz="1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/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513083" y="2526765"/>
            <a:ext cx="5289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1960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51"/>
          <p:cNvSpPr txBox="1"/>
          <p:nvPr>
            <p:ph idx="2" type="body"/>
          </p:nvPr>
        </p:nvSpPr>
        <p:spPr>
          <a:xfrm>
            <a:off x="513083" y="4632765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51"/>
          <p:cNvSpPr txBox="1"/>
          <p:nvPr>
            <p:ph idx="3" type="body"/>
          </p:nvPr>
        </p:nvSpPr>
        <p:spPr>
          <a:xfrm>
            <a:off x="513083" y="4971442"/>
            <a:ext cx="5289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9719" lvl="3" marL="18288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9720" lvl="4" marL="22860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alternate" showMasterSp="0">
  <p:cSld name="2_Cover alternat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497856" y="795662"/>
            <a:ext cx="4927845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775100" y="1954221"/>
            <a:ext cx="4326679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775100" y="3046159"/>
            <a:ext cx="4326679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7842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_no_first_level_bullets">
  <p:cSld name="Standard slide_no_first_level_bullet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609600" y="294200"/>
            <a:ext cx="109728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609600" y="1137920"/>
            <a:ext cx="82344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4" name="Google Shape;344;p52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, no line">
  <p:cSld name="Title only, no lin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7" name="Google Shape;347;p53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no headings" type="twoObj">
  <p:cSld name="TWO_OBJECT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609600" y="1137919"/>
            <a:ext cx="5385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1" name="Google Shape;351;p54"/>
          <p:cNvSpPr txBox="1"/>
          <p:nvPr>
            <p:ph idx="2" type="body"/>
          </p:nvPr>
        </p:nvSpPr>
        <p:spPr>
          <a:xfrm>
            <a:off x="6197600" y="1137919"/>
            <a:ext cx="53850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352" name="Google Shape;352;p54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ings">
  <p:cSld name="Two columns with headings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612329" y="1869440"/>
            <a:ext cx="53904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5" name="Google Shape;355;p55"/>
          <p:cNvSpPr txBox="1"/>
          <p:nvPr>
            <p:ph idx="2" type="body"/>
          </p:nvPr>
        </p:nvSpPr>
        <p:spPr>
          <a:xfrm>
            <a:off x="6196405" y="1869440"/>
            <a:ext cx="53904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►"/>
              <a:defRPr sz="2000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 sz="1800">
                <a:solidFill>
                  <a:schemeClr val="lt1"/>
                </a:solidFill>
              </a:defRPr>
            </a:lvl2pPr>
            <a:lvl3pPr indent="-299719" lvl="2" marL="1371600" rtl="0" algn="l">
              <a:spcBef>
                <a:spcPts val="320"/>
              </a:spcBef>
              <a:spcAft>
                <a:spcPts val="0"/>
              </a:spcAft>
              <a:buSzPts val="1120"/>
              <a:buChar char="►"/>
              <a:defRPr sz="1600">
                <a:solidFill>
                  <a:schemeClr val="lt1"/>
                </a:solidFill>
              </a:defRPr>
            </a:lvl3pPr>
            <a:lvl4pPr indent="-290830" lvl="3" marL="1828800" rtl="0" algn="l">
              <a:spcBef>
                <a:spcPts val="280"/>
              </a:spcBef>
              <a:spcAft>
                <a:spcPts val="0"/>
              </a:spcAft>
              <a:buSzPts val="980"/>
              <a:buChar char="►"/>
              <a:defRPr sz="1400">
                <a:solidFill>
                  <a:schemeClr val="lt1"/>
                </a:solidFill>
              </a:defRPr>
            </a:lvl4pPr>
            <a:lvl5pPr indent="-281939" lvl="4" marL="2286000" rtl="0" algn="l">
              <a:spcBef>
                <a:spcPts val="240"/>
              </a:spcBef>
              <a:spcAft>
                <a:spcPts val="0"/>
              </a:spcAft>
              <a:buSzPts val="840"/>
              <a:buChar char="►"/>
              <a:defRPr sz="12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6" name="Google Shape;356;p55"/>
          <p:cNvSpPr txBox="1"/>
          <p:nvPr>
            <p:ph idx="3" type="body"/>
          </p:nvPr>
        </p:nvSpPr>
        <p:spPr>
          <a:xfrm>
            <a:off x="609600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4" type="body"/>
          </p:nvPr>
        </p:nvSpPr>
        <p:spPr>
          <a:xfrm>
            <a:off x="6196405" y="1137920"/>
            <a:ext cx="539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indent="-308610" lvl="1" marL="9144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rtl="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609600" y="907750"/>
            <a:ext cx="1097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statement">
  <p:cSld name="Key statemen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ed data">
  <p:cSld name="Focused data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showMasterSp="0">
  <p:cSld name="Empt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/>
          <p:nvPr>
            <p:ph idx="2" type="media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showMasterSp="0">
  <p:cSld name="1_Cov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332490" y="6019189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1332490" y="621680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4" type="pic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nal legal text" showMasterSp="0">
  <p:cSld name="2_Final legal tex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5208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2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legal text" showMasterSp="0">
  <p:cSld name="Final legal 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8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3"/>
          <p:cNvSpPr txBox="1"/>
          <p:nvPr>
            <p:ph idx="1" type="body"/>
          </p:nvPr>
        </p:nvSpPr>
        <p:spPr>
          <a:xfrm>
            <a:off x="607483" y="719139"/>
            <a:ext cx="4675200" cy="5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6860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30"/>
              <a:buFont typeface="Arial"/>
              <a:buChar char="►"/>
              <a:defRPr b="1" sz="9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6416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"/>
              <a:buFont typeface="Arial"/>
              <a:buChar char="►"/>
              <a:defRPr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alternate" showMasterSp="0">
  <p:cSld name="1_Cover alternat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97856" y="795662"/>
            <a:ext cx="4927845" cy="3581484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2" name="Google Shape;52;p8"/>
          <p:cNvSpPr txBox="1"/>
          <p:nvPr>
            <p:ph type="ctrTitle"/>
          </p:nvPr>
        </p:nvSpPr>
        <p:spPr>
          <a:xfrm>
            <a:off x="775100" y="1954221"/>
            <a:ext cx="4326679" cy="97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775100" y="3046159"/>
            <a:ext cx="4326679" cy="1046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1199"/>
              </a:spcBef>
              <a:spcAft>
                <a:spcPts val="0"/>
              </a:spcAft>
              <a:buSzPts val="1119"/>
              <a:buNone/>
              <a:defRPr b="1" sz="1599">
                <a:solidFill>
                  <a:srgbClr val="404040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" name="Google Shape;54;p8"/>
          <p:cNvCxnSpPr/>
          <p:nvPr/>
        </p:nvCxnSpPr>
        <p:spPr>
          <a:xfrm>
            <a:off x="1332490" y="5709060"/>
            <a:ext cx="8117873" cy="0"/>
          </a:xfrm>
          <a:prstGeom prst="straightConnector1">
            <a:avLst/>
          </a:prstGeom>
          <a:noFill/>
          <a:ln cap="flat" cmpd="sng" w="9525">
            <a:solidFill>
              <a:srgbClr val="8282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8"/>
          <p:cNvSpPr txBox="1"/>
          <p:nvPr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99">
                <a:solidFill>
                  <a:srgbClr val="828290"/>
                </a:solidFill>
                <a:latin typeface="Inter Light"/>
                <a:ea typeface="Inter Light"/>
                <a:cs typeface="Inter Light"/>
                <a:sym typeface="Inter Light"/>
              </a:rPr>
              <a:t>Written by</a:t>
            </a:r>
            <a:endParaRPr/>
          </a:p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461744" y="6019189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461744" y="6216807"/>
            <a:ext cx="3087667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839"/>
              <a:buNone/>
              <a:defRPr sz="1199">
                <a:solidFill>
                  <a:schemeClr val="lt1"/>
                </a:solidFill>
              </a:defRPr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4pPr>
            <a:lvl5pPr indent="-308610" lvl="4" marL="2286000" algn="l">
              <a:spcBef>
                <a:spcPts val="360"/>
              </a:spcBef>
              <a:spcAft>
                <a:spcPts val="0"/>
              </a:spcAft>
              <a:buSzPts val="1260"/>
              <a:buChar char="►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7842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wide" showMasterSp="0">
  <p:cSld name="Approved question w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489112" y="723658"/>
            <a:ext cx="5677988" cy="3452894"/>
          </a:xfrm>
          <a:custGeom>
            <a:rect b="b" l="l" r="r" t="t"/>
            <a:pathLst>
              <a:path extrusionOk="0" h="3452894" w="5680945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489112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774294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1059359" y="4021756"/>
            <a:ext cx="151568" cy="151647"/>
          </a:xfrm>
          <a:custGeom>
            <a:rect b="b" l="l" r="r" t="t"/>
            <a:pathLst>
              <a:path extrusionOk="0" h="151647" w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7842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roved question tall" showMasterSp="0">
  <p:cSld name="Approved question tal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99"/>
              <a:buFont typeface="Inter Light"/>
              <a:buNone/>
              <a:defRPr b="0" sz="2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1399"/>
              <a:buNone/>
              <a:defRPr sz="1999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spcBef>
                <a:spcPts val="320"/>
              </a:spcBef>
              <a:spcAft>
                <a:spcPts val="0"/>
              </a:spcAft>
              <a:buSzPts val="1119"/>
              <a:buNone/>
              <a:defRPr sz="1599">
                <a:solidFill>
                  <a:srgbClr val="FEFEFE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119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979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839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0" name="Google Shape;70;p10"/>
          <p:cNvGrpSpPr/>
          <p:nvPr/>
        </p:nvGrpSpPr>
        <p:grpSpPr>
          <a:xfrm>
            <a:off x="489112" y="876059"/>
            <a:ext cx="4852768" cy="3374475"/>
            <a:chOff x="6855933" y="899048"/>
            <a:chExt cx="4855295" cy="3374475"/>
          </a:xfrm>
        </p:grpSpPr>
        <p:sp>
          <p:nvSpPr>
            <p:cNvPr id="71" name="Google Shape;71;p10"/>
            <p:cNvSpPr/>
            <p:nvPr/>
          </p:nvSpPr>
          <p:spPr>
            <a:xfrm>
              <a:off x="6855933" y="899048"/>
              <a:ext cx="4855295" cy="3374475"/>
            </a:xfrm>
            <a:custGeom>
              <a:rect b="b" l="l" r="r" t="t"/>
              <a:pathLst>
                <a:path extrusionOk="0" h="3374474" w="485529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6855933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7133789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411555" y="4127146"/>
              <a:ext cx="143595" cy="143595"/>
            </a:xfrm>
            <a:custGeom>
              <a:rect b="b" l="l" r="r" t="t"/>
              <a:pathLst>
                <a:path extrusionOk="0" h="143594" w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7842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Inter Light"/>
              <a:buNone/>
              <a:defRPr b="0" i="0" sz="2399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455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Arial"/>
              <a:buChar char="►"/>
              <a:defRPr b="0" i="0" sz="19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565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Arial"/>
              <a:buChar char="►"/>
              <a:defRPr b="0" i="0" sz="17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675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19"/>
              <a:buFont typeface="Arial"/>
              <a:buChar char="►"/>
              <a:defRPr b="0" i="0" sz="15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785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79"/>
              <a:buFont typeface="Arial"/>
              <a:buChar char="►"/>
              <a:defRPr b="0" i="0" sz="13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895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39"/>
              <a:buFont typeface="Arial"/>
              <a:buChar char="►"/>
              <a:defRPr b="0" i="0" sz="1199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536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536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536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536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09601" y="639839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000" u="non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r>
              <a:rPr lang="en-IN"/>
              <a:t> |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352728" y="6471244"/>
            <a:ext cx="11913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b="0" lang="en-IN" sz="800" u="none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 August 2024</a:t>
            </a:r>
            <a:endParaRPr b="0" sz="800" u="none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163001" y="6471250"/>
            <a:ext cx="3245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rgbClr val="2E2E38"/>
                </a:solidFill>
                <a:latin typeface="Inter"/>
                <a:ea typeface="Inter"/>
                <a:cs typeface="Inter"/>
                <a:sym typeface="Inter"/>
              </a:rPr>
              <a:t>Transforming the Automobile Insurance Claims through GenAI</a:t>
            </a:r>
            <a:endParaRPr sz="800">
              <a:solidFill>
                <a:srgbClr val="2E2E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609600" y="294200"/>
            <a:ext cx="10972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 Light"/>
              <a:buNone/>
              <a:defRPr b="0" i="0" sz="2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609600" y="1137920"/>
            <a:ext cx="109728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►"/>
              <a:defRPr b="0" i="0" sz="20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0861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►"/>
              <a:defRPr b="0" i="0" sz="18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9719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►"/>
              <a:defRPr b="0" i="0" sz="16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083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980"/>
              <a:buFont typeface="Arial"/>
              <a:buChar char="►"/>
              <a:defRPr b="0" i="0" sz="14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81939" lvl="4" marL="2286000" marR="0" rtl="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►"/>
              <a:defRPr b="0" i="0" sz="12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74" name="Google Shape;174;p34"/>
          <p:cNvSpPr txBox="1"/>
          <p:nvPr/>
        </p:nvSpPr>
        <p:spPr>
          <a:xfrm>
            <a:off x="1352024" y="6471244"/>
            <a:ext cx="1190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August 2024</a:t>
            </a:r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3161341" y="6471244"/>
            <a:ext cx="3084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4 (Sprint 2) Client Meeting ES MAC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609283" y="6471244"/>
            <a:ext cx="66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Page </a:t>
            </a:r>
            <a:fld id="{00000000-1234-1234-1234-123412341234}" type="slidenum">
              <a:rPr b="0" lang="en-IN" sz="800" u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sz="8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342842" y="6111250"/>
            <a:ext cx="539719" cy="5397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650" l="0" r="0" t="1165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/>
          <p:nvPr/>
        </p:nvSpPr>
        <p:spPr>
          <a:xfrm>
            <a:off x="497856" y="252737"/>
            <a:ext cx="4928259" cy="3579921"/>
          </a:xfrm>
          <a:custGeom>
            <a:rect b="b" l="l" r="r" t="t"/>
            <a:pathLst>
              <a:path extrusionOk="0" h="3092804" w="4257675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4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0" name="Google Shape;380;p65"/>
          <p:cNvSpPr txBox="1"/>
          <p:nvPr/>
        </p:nvSpPr>
        <p:spPr>
          <a:xfrm>
            <a:off x="743202" y="1486491"/>
            <a:ext cx="4519914" cy="14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E38"/>
              </a:buClr>
              <a:buSzPts val="2400"/>
              <a:buFont typeface="Inter Light"/>
              <a:buNone/>
            </a:pPr>
            <a:r>
              <a:rPr b="1" lang="en-IN" sz="2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Transforming the Automobile Insurance Claims through GenAI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Inter Light"/>
              <a:buNone/>
            </a:pPr>
            <a:r>
              <a:t/>
            </a:r>
            <a:endParaRPr b="1" sz="4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"/>
              <a:buNone/>
            </a:pPr>
            <a:r>
              <a:rPr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Finalised Solution</a:t>
            </a:r>
            <a:endParaRPr/>
          </a:p>
        </p:txBody>
      </p:sp>
      <p:sp>
        <p:nvSpPr>
          <p:cNvPr id="381" name="Google Shape;381;p65"/>
          <p:cNvSpPr txBox="1"/>
          <p:nvPr/>
        </p:nvSpPr>
        <p:spPr>
          <a:xfrm>
            <a:off x="743202" y="3191650"/>
            <a:ext cx="4519914" cy="48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None/>
            </a:pP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Team AI &amp; Data</a:t>
            </a:r>
            <a:r>
              <a:rPr b="1" lang="en-I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| Aug 2024</a:t>
            </a:r>
            <a:endParaRPr/>
          </a:p>
        </p:txBody>
      </p:sp>
      <p:pic>
        <p:nvPicPr>
          <p:cNvPr id="382" name="Google Shape;3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7842" y="4960950"/>
            <a:ext cx="1508020" cy="14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Development</a:t>
            </a:r>
            <a:r>
              <a:rPr lang="en-IN" sz="3600"/>
              <a:t> Pipeline Diagram</a:t>
            </a:r>
            <a:endParaRPr sz="3600"/>
          </a:p>
        </p:txBody>
      </p:sp>
      <p:sp>
        <p:nvSpPr>
          <p:cNvPr id="519" name="Google Shape;519;p74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0" name="Google Shape;520;p74"/>
          <p:cNvSpPr txBox="1"/>
          <p:nvPr/>
        </p:nvSpPr>
        <p:spPr>
          <a:xfrm>
            <a:off x="609600" y="8959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2"/>
                </a:solidFill>
              </a:rPr>
              <a:t>Data Team:</a:t>
            </a:r>
            <a:endParaRPr b="1" sz="2400">
              <a:solidFill>
                <a:schemeClr val="lt2"/>
              </a:solidFill>
            </a:endParaRPr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38" y="1364300"/>
            <a:ext cx="11484325" cy="549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5"/>
          <p:cNvPicPr preferRelativeResize="0"/>
          <p:nvPr/>
        </p:nvPicPr>
        <p:blipFill rotWithShape="1">
          <a:blip r:embed="rId3">
            <a:alphaModFix/>
          </a:blip>
          <a:srcRect b="7713" l="0" r="0" t="770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User Stories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28" name="Google Shape;528;p75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/>
          <p:nvPr/>
        </p:nvSpPr>
        <p:spPr>
          <a:xfrm>
            <a:off x="56600" y="0"/>
            <a:ext cx="596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User Stories -  Data Team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35" name="Google Shape;535;p76"/>
          <p:cNvSpPr txBox="1"/>
          <p:nvPr/>
        </p:nvSpPr>
        <p:spPr>
          <a:xfrm>
            <a:off x="87875" y="640100"/>
            <a:ext cx="203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2"/>
                </a:solidFill>
              </a:rPr>
              <a:t>AI Team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536" name="Google Shape;536;p76"/>
          <p:cNvSpPr txBox="1"/>
          <p:nvPr/>
        </p:nvSpPr>
        <p:spPr>
          <a:xfrm>
            <a:off x="6158075" y="640975"/>
            <a:ext cx="378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2"/>
                </a:solidFill>
              </a:rPr>
              <a:t>NRMA (Client)</a:t>
            </a:r>
            <a:endParaRPr sz="2100">
              <a:solidFill>
                <a:schemeClr val="lt2"/>
              </a:solidFill>
            </a:endParaRPr>
          </a:p>
        </p:txBody>
      </p:sp>
      <p:cxnSp>
        <p:nvCxnSpPr>
          <p:cNvPr id="537" name="Google Shape;537;p76"/>
          <p:cNvCxnSpPr/>
          <p:nvPr/>
        </p:nvCxnSpPr>
        <p:spPr>
          <a:xfrm flipH="1" rot="10800000">
            <a:off x="0" y="2769225"/>
            <a:ext cx="5386500" cy="1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76"/>
          <p:cNvCxnSpPr/>
          <p:nvPr/>
        </p:nvCxnSpPr>
        <p:spPr>
          <a:xfrm flipH="1" rot="10800000">
            <a:off x="29400" y="4537963"/>
            <a:ext cx="5327700" cy="1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6"/>
          <p:cNvCxnSpPr/>
          <p:nvPr/>
        </p:nvCxnSpPr>
        <p:spPr>
          <a:xfrm flipH="1" rot="10800000">
            <a:off x="6154100" y="2683713"/>
            <a:ext cx="6070200" cy="2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76"/>
          <p:cNvCxnSpPr/>
          <p:nvPr/>
        </p:nvCxnSpPr>
        <p:spPr>
          <a:xfrm>
            <a:off x="6154100" y="4466475"/>
            <a:ext cx="6034200" cy="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1" name="Google Shape;541;p76"/>
          <p:cNvPicPr preferRelativeResize="0"/>
          <p:nvPr/>
        </p:nvPicPr>
        <p:blipFill rotWithShape="1">
          <a:blip r:embed="rId3">
            <a:alphaModFix/>
          </a:blip>
          <a:srcRect b="0" l="0" r="0" t="2657"/>
          <a:stretch/>
        </p:blipFill>
        <p:spPr>
          <a:xfrm>
            <a:off x="6010850" y="4689225"/>
            <a:ext cx="6154700" cy="12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450" y="1320075"/>
            <a:ext cx="6106850" cy="119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50" y="2961825"/>
            <a:ext cx="6106851" cy="123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75" y="1244550"/>
            <a:ext cx="5758117" cy="1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00" y="2875525"/>
            <a:ext cx="5967001" cy="152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4" y="4688400"/>
            <a:ext cx="5923440" cy="15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7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3" name="Google Shape;553;p77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4" name="Google Shape;554;p77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Future Tasks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56" name="Google Shape;55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/>
          <p:nvPr>
            <p:ph type="title"/>
          </p:nvPr>
        </p:nvSpPr>
        <p:spPr>
          <a:xfrm>
            <a:off x="349925" y="212000"/>
            <a:ext cx="11232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Sprint 3</a:t>
            </a:r>
            <a:endParaRPr sz="3600"/>
          </a:p>
        </p:txBody>
      </p:sp>
      <p:sp>
        <p:nvSpPr>
          <p:cNvPr id="562" name="Google Shape;562;p78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63" name="Google Shape;563;p78"/>
          <p:cNvSpPr txBox="1"/>
          <p:nvPr/>
        </p:nvSpPr>
        <p:spPr>
          <a:xfrm>
            <a:off x="349925" y="941600"/>
            <a:ext cx="40110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99">
                <a:solidFill>
                  <a:schemeClr val="accent1"/>
                </a:solidFill>
              </a:rPr>
              <a:t>Tasks Backlog for sprint 3</a:t>
            </a:r>
            <a:endParaRPr b="1" sz="1999">
              <a:solidFill>
                <a:schemeClr val="accent1"/>
              </a:solidFill>
            </a:endParaRPr>
          </a:p>
        </p:txBody>
      </p:sp>
      <p:pic>
        <p:nvPicPr>
          <p:cNvPr id="564" name="Google Shape;5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5563"/>
            <a:ext cx="11887201" cy="435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9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1" name="Google Shape;571;p79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2" name="Google Shape;572;p79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Roadblocks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3" name="Google Shape;573;p79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74" name="Google Shape;57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0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Roadblocks</a:t>
            </a:r>
            <a:endParaRPr sz="3600"/>
          </a:p>
        </p:txBody>
      </p:sp>
      <p:sp>
        <p:nvSpPr>
          <p:cNvPr id="580" name="Google Shape;580;p80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1" name="Google Shape;581;p80"/>
          <p:cNvSpPr txBox="1"/>
          <p:nvPr/>
        </p:nvSpPr>
        <p:spPr>
          <a:xfrm>
            <a:off x="430625" y="1160900"/>
            <a:ext cx="111519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53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9"/>
              <a:buFont typeface="Inter Light"/>
              <a:buChar char="●"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Methods to synthesise data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53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9"/>
              <a:buFont typeface="Inter Light"/>
              <a:buChar char="●"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Segmented or continuous data?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53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9"/>
              <a:buFont typeface="Inter Light"/>
              <a:buChar char="●"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Categorical data or numerical data?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55536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99"/>
              <a:buFont typeface="Inter Light"/>
              <a:buChar char="●"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How to Clean Data?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99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A payment per model is limited to only one account.</a:t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82" name="Google Shape;582;p80"/>
          <p:cNvSpPr txBox="1"/>
          <p:nvPr/>
        </p:nvSpPr>
        <p:spPr>
          <a:xfrm>
            <a:off x="386475" y="116090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3" name="Google Shape;583;p80"/>
          <p:cNvSpPr txBox="1"/>
          <p:nvPr/>
        </p:nvSpPr>
        <p:spPr>
          <a:xfrm>
            <a:off x="386475" y="1759325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4" name="Google Shape;584;p80"/>
          <p:cNvSpPr txBox="1"/>
          <p:nvPr/>
        </p:nvSpPr>
        <p:spPr>
          <a:xfrm>
            <a:off x="386475" y="239555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386475" y="300150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6" name="Google Shape;586;p80"/>
          <p:cNvSpPr txBox="1"/>
          <p:nvPr/>
        </p:nvSpPr>
        <p:spPr>
          <a:xfrm>
            <a:off x="386475" y="3607450"/>
            <a:ext cx="5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2"/>
                </a:solidFill>
                <a:highlight>
                  <a:schemeClr val="dk1"/>
                </a:highlight>
              </a:rPr>
              <a:t>❌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/>
          <p:nvPr>
            <p:ph idx="4294967295" type="title"/>
          </p:nvPr>
        </p:nvSpPr>
        <p:spPr>
          <a:xfrm>
            <a:off x="2513291" y="2766219"/>
            <a:ext cx="7165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 Light"/>
              <a:buNone/>
            </a:pPr>
            <a:r>
              <a:rPr lang="en-IN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Agenda</a:t>
            </a:r>
            <a:endParaRPr sz="3600"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9" name="Google Shape;389;p66"/>
          <p:cNvSpPr/>
          <p:nvPr/>
        </p:nvSpPr>
        <p:spPr>
          <a:xfrm>
            <a:off x="609592" y="3185671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endParaRPr/>
          </a:p>
        </p:txBody>
      </p:sp>
      <p:sp>
        <p:nvSpPr>
          <p:cNvPr id="390" name="Google Shape;390;p66"/>
          <p:cNvSpPr txBox="1"/>
          <p:nvPr/>
        </p:nvSpPr>
        <p:spPr>
          <a:xfrm>
            <a:off x="1258706" y="3131057"/>
            <a:ext cx="5029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Development Pipeline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7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10</a:t>
            </a:r>
            <a:endParaRPr sz="12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91" name="Google Shape;391;p66"/>
          <p:cNvSpPr/>
          <p:nvPr/>
        </p:nvSpPr>
        <p:spPr>
          <a:xfrm>
            <a:off x="609593" y="3960815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4</a:t>
            </a:r>
            <a:endParaRPr/>
          </a:p>
        </p:txBody>
      </p:sp>
      <p:sp>
        <p:nvSpPr>
          <p:cNvPr id="392" name="Google Shape;392;p66"/>
          <p:cNvSpPr txBox="1"/>
          <p:nvPr/>
        </p:nvSpPr>
        <p:spPr>
          <a:xfrm>
            <a:off x="1258708" y="3960815"/>
            <a:ext cx="502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User Stories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11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12</a:t>
            </a:r>
            <a:endParaRPr/>
          </a:p>
        </p:txBody>
      </p:sp>
      <p:sp>
        <p:nvSpPr>
          <p:cNvPr id="393" name="Google Shape;393;p66"/>
          <p:cNvSpPr/>
          <p:nvPr/>
        </p:nvSpPr>
        <p:spPr>
          <a:xfrm>
            <a:off x="609593" y="1579363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/>
          </a:p>
        </p:txBody>
      </p:sp>
      <p:sp>
        <p:nvSpPr>
          <p:cNvPr id="394" name="Google Shape;394;p66"/>
          <p:cNvSpPr txBox="1"/>
          <p:nvPr/>
        </p:nvSpPr>
        <p:spPr>
          <a:xfrm>
            <a:off x="1258706" y="2336693"/>
            <a:ext cx="56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Completed</a:t>
            </a: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Tasks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5</a:t>
            </a: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6</a:t>
            </a:r>
            <a:endParaRPr/>
          </a:p>
        </p:txBody>
      </p:sp>
      <p:sp>
        <p:nvSpPr>
          <p:cNvPr id="395" name="Google Shape;395;p66"/>
          <p:cNvSpPr/>
          <p:nvPr/>
        </p:nvSpPr>
        <p:spPr>
          <a:xfrm>
            <a:off x="609593" y="4731212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5</a:t>
            </a:r>
            <a:endParaRPr/>
          </a:p>
        </p:txBody>
      </p:sp>
      <p:sp>
        <p:nvSpPr>
          <p:cNvPr id="396" name="Google Shape;396;p66"/>
          <p:cNvSpPr txBox="1"/>
          <p:nvPr/>
        </p:nvSpPr>
        <p:spPr>
          <a:xfrm>
            <a:off x="1258706" y="4774675"/>
            <a:ext cx="69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Future Tasks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13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14</a:t>
            </a:r>
            <a:endParaRPr/>
          </a:p>
        </p:txBody>
      </p:sp>
      <p:sp>
        <p:nvSpPr>
          <p:cNvPr id="397" name="Google Shape;397;p66"/>
          <p:cNvSpPr/>
          <p:nvPr/>
        </p:nvSpPr>
        <p:spPr>
          <a:xfrm>
            <a:off x="609592" y="2355913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2</a:t>
            </a:r>
            <a:endParaRPr/>
          </a:p>
        </p:txBody>
      </p:sp>
      <p:sp>
        <p:nvSpPr>
          <p:cNvPr id="398" name="Google Shape;398;p66"/>
          <p:cNvSpPr txBox="1"/>
          <p:nvPr/>
        </p:nvSpPr>
        <p:spPr>
          <a:xfrm>
            <a:off x="1258708" y="1560143"/>
            <a:ext cx="56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Revised Options Analysis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3</a:t>
            </a: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4</a:t>
            </a:r>
            <a:endParaRPr/>
          </a:p>
        </p:txBody>
      </p:sp>
      <p:pic>
        <p:nvPicPr>
          <p:cNvPr id="399" name="Google Shape;399;p66"/>
          <p:cNvPicPr preferRelativeResize="0"/>
          <p:nvPr/>
        </p:nvPicPr>
        <p:blipFill rotWithShape="1">
          <a:blip r:embed="rId3">
            <a:alphaModFix/>
          </a:blip>
          <a:srcRect b="0" l="3788" r="3798" t="0"/>
          <a:stretch/>
        </p:blipFill>
        <p:spPr>
          <a:xfrm>
            <a:off x="7974225" y="0"/>
            <a:ext cx="422412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6"/>
          <p:cNvSpPr/>
          <p:nvPr/>
        </p:nvSpPr>
        <p:spPr>
          <a:xfrm>
            <a:off x="7361325" y="884600"/>
            <a:ext cx="612900" cy="18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1" name="Google Shape;401;p66"/>
          <p:cNvSpPr/>
          <p:nvPr/>
        </p:nvSpPr>
        <p:spPr>
          <a:xfrm>
            <a:off x="609593" y="5427887"/>
            <a:ext cx="504000" cy="504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6</a:t>
            </a:r>
            <a:endParaRPr/>
          </a:p>
        </p:txBody>
      </p:sp>
      <p:sp>
        <p:nvSpPr>
          <p:cNvPr id="402" name="Google Shape;402;p66"/>
          <p:cNvSpPr txBox="1"/>
          <p:nvPr/>
        </p:nvSpPr>
        <p:spPr>
          <a:xfrm>
            <a:off x="1258706" y="5471350"/>
            <a:ext cx="69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Roadblocks</a:t>
            </a:r>
            <a:br>
              <a:rPr lang="en-IN" sz="20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IN" sz="14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Slide 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15</a:t>
            </a:r>
            <a:r>
              <a:rPr lang="en-IN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 — 16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7620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7"/>
          <p:cNvSpPr txBox="1"/>
          <p:nvPr/>
        </p:nvSpPr>
        <p:spPr>
          <a:xfrm>
            <a:off x="609601" y="6397754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9" name="Google Shape;409;p67"/>
          <p:cNvSpPr/>
          <p:nvPr/>
        </p:nvSpPr>
        <p:spPr>
          <a:xfrm rot="5400000">
            <a:off x="781443" y="6532133"/>
            <a:ext cx="365760" cy="9700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0" name="Google Shape;410;p67"/>
          <p:cNvSpPr/>
          <p:nvPr/>
        </p:nvSpPr>
        <p:spPr>
          <a:xfrm>
            <a:off x="838200" y="3251200"/>
            <a:ext cx="6946900" cy="81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Revised Options Analysis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Options Analysis</a:t>
            </a:r>
            <a:endParaRPr sz="3600"/>
          </a:p>
        </p:txBody>
      </p:sp>
      <p:sp>
        <p:nvSpPr>
          <p:cNvPr id="418" name="Google Shape;418;p68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aphicFrame>
        <p:nvGraphicFramePr>
          <p:cNvPr id="419" name="Google Shape;419;p68"/>
          <p:cNvGraphicFramePr/>
          <p:nvPr/>
        </p:nvGraphicFramePr>
        <p:xfrm>
          <a:off x="952475" y="132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{A5F1787B-555F-43A4-A578-F338FD622628}</a:tableStyleId>
              </a:tblPr>
              <a:tblGrid>
                <a:gridCol w="1521175"/>
                <a:gridCol w="3625525"/>
                <a:gridCol w="2573350"/>
                <a:gridCol w="257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Option 2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Feasibility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Name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 Cost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FFE600"/>
                    </a:solidFill>
                  </a:tcPr>
                </a:tc>
              </a:tr>
              <a:tr h="6288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Data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Cost-effective: </a:t>
                      </a:r>
                      <a:r>
                        <a:rPr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more cost-effective for small/medium workloads.</a:t>
                      </a:r>
                      <a:endParaRPr sz="900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Simplicity &amp; Speed:</a:t>
                      </a:r>
                      <a:r>
                        <a:rPr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Azure Functions are easier to set up and deploy → faster development time</a:t>
                      </a:r>
                      <a:endParaRPr sz="900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 Limits:</a:t>
                      </a:r>
                      <a:r>
                        <a:rPr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upper timeout durations of 10 minutes thus, issue when our dataset grows</a:t>
                      </a:r>
                      <a:endParaRPr sz="900">
                        <a:solidFill>
                          <a:srgbClr val="000000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Cold Latency Starts: </a:t>
                      </a:r>
                      <a:r>
                        <a:rPr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AF is serverless thus, will introduce latency due to cold starts → affect performance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Data Lake (Gen 2)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E2E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2E2E3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A$0.44745/month</a:t>
                      </a:r>
                      <a:endParaRPr sz="1000">
                        <a:solidFill>
                          <a:srgbClr val="2E2E38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813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IN" sz="9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Azure Function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The first 400,000 GB/s and 1,000,000 executions are free.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 Each 1,000,000 executions more is A$0.31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Inter"/>
                          <a:ea typeface="Inter"/>
                          <a:cs typeface="Inter"/>
                          <a:sym typeface="Inter"/>
                        </a:rPr>
                        <a:t>AI Team</a:t>
                      </a:r>
                      <a:endParaRPr b="1" sz="12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Advanced Capabilities: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Combines the strengths of machine learning and anomaly detection with cutting-edge AI technologies like GPT-4, offering a comprehensive fraud detection solution.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Scalability: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The AI-driven solution is highly scalable, making it suitable for large organizations with operations across multiple geographies.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Flexibility: </a:t>
                      </a: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GPT-4 offers unparalleled flexibility in fraud detection, with the ability to adapt to new data sources, integrate with various systems, and evolve with emerging fraud patterns.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AI Studios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Free (used to hold GPT-4o and E8a V4)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Azure OpenAI Service (GPT-4o-mini)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chemeClr val="l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GPT-4o-mini: A$0.00023 per 1,000 input*; A$0.0010 per 1,000 output*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Azure Machine Learning (E8a v4)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A$0.925/hour**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Microsoft Defender for Cloud (per billable resource)</a:t>
                      </a:r>
                      <a:endParaRPr i="1"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$0.011/h x 24 hours x 30 days = $7.92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Four billable resources in total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latin typeface="Inter"/>
                          <a:ea typeface="Inter"/>
                          <a:cs typeface="Inter"/>
                          <a:sym typeface="Inter"/>
                        </a:rPr>
                        <a:t>7.92*4= A$31.68</a:t>
                      </a:r>
                      <a:endParaRPr sz="9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Total Options Cost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Inter"/>
                          <a:ea typeface="Inter"/>
                          <a:cs typeface="Inter"/>
                          <a:sym typeface="Inter"/>
                        </a:rPr>
                        <a:t>A$78.38/month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0" name="Google Shape;420;p68"/>
          <p:cNvSpPr txBox="1"/>
          <p:nvPr/>
        </p:nvSpPr>
        <p:spPr>
          <a:xfrm>
            <a:off x="8672525" y="5380550"/>
            <a:ext cx="257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*Assumption of 1,000 input &amp; output </a:t>
            </a:r>
            <a:br>
              <a:rPr i="1" lang="en-IN" sz="9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r>
              <a:rPr i="1" lang="en-IN" sz="9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**Assuming 50 hours on Azure ML</a:t>
            </a:r>
            <a:endParaRPr i="1" sz="9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900">
                <a:solidFill>
                  <a:srgbClr val="2E2E38"/>
                </a:solidFill>
                <a:latin typeface="Inter Light"/>
                <a:ea typeface="Inter Light"/>
                <a:cs typeface="Inter Light"/>
                <a:sym typeface="Inter Light"/>
              </a:rPr>
              <a:t>***Month has 30 days</a:t>
            </a:r>
            <a:endParaRPr i="1" sz="9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2E2E3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1" name="Google Shape;421;p68"/>
          <p:cNvSpPr txBox="1"/>
          <p:nvPr/>
        </p:nvSpPr>
        <p:spPr>
          <a:xfrm>
            <a:off x="880975" y="5277825"/>
            <a:ext cx="52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*Microsoft offers 100 USD in credit for all Azure products </a:t>
            </a: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if</a:t>
            </a:r>
            <a:r>
              <a:rPr lang="en-I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using university email during registration.</a:t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9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8" name="Google Shape;428;p69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9" name="Google Shape;429;p69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Completed Tasks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0" name="Google Shape;430;p69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Completed Tasks</a:t>
            </a:r>
            <a:endParaRPr sz="3600"/>
          </a:p>
        </p:txBody>
      </p:sp>
      <p:sp>
        <p:nvSpPr>
          <p:cNvPr id="437" name="Google Shape;437;p70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8" name="Google Shape;438;p70"/>
          <p:cNvSpPr/>
          <p:nvPr/>
        </p:nvSpPr>
        <p:spPr>
          <a:xfrm>
            <a:off x="6096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AI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0"/>
          <p:cNvSpPr/>
          <p:nvPr/>
        </p:nvSpPr>
        <p:spPr>
          <a:xfrm>
            <a:off x="609600" y="1600200"/>
            <a:ext cx="5139300" cy="31455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70"/>
          <p:cNvGrpSpPr/>
          <p:nvPr/>
        </p:nvGrpSpPr>
        <p:grpSpPr>
          <a:xfrm>
            <a:off x="918748" y="2312306"/>
            <a:ext cx="218935" cy="195462"/>
            <a:chOff x="825599" y="2077184"/>
            <a:chExt cx="164205" cy="146600"/>
          </a:xfrm>
        </p:grpSpPr>
        <p:sp>
          <p:nvSpPr>
            <p:cNvPr id="441" name="Google Shape;441;p70"/>
            <p:cNvSpPr/>
            <p:nvPr/>
          </p:nvSpPr>
          <p:spPr>
            <a:xfrm>
              <a:off x="825599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70"/>
            <p:cNvSpPr/>
            <p:nvPr/>
          </p:nvSpPr>
          <p:spPr>
            <a:xfrm>
              <a:off x="837732" y="2077184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70"/>
          <p:cNvGrpSpPr/>
          <p:nvPr/>
        </p:nvGrpSpPr>
        <p:grpSpPr>
          <a:xfrm>
            <a:off x="918748" y="2737173"/>
            <a:ext cx="218935" cy="195462"/>
            <a:chOff x="825599" y="2818330"/>
            <a:chExt cx="164205" cy="146600"/>
          </a:xfrm>
        </p:grpSpPr>
        <p:sp>
          <p:nvSpPr>
            <p:cNvPr id="444" name="Google Shape;444;p70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70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70"/>
          <p:cNvGrpSpPr/>
          <p:nvPr/>
        </p:nvGrpSpPr>
        <p:grpSpPr>
          <a:xfrm>
            <a:off x="918748" y="3162037"/>
            <a:ext cx="218935" cy="195462"/>
            <a:chOff x="825599" y="3571979"/>
            <a:chExt cx="164205" cy="146600"/>
          </a:xfrm>
        </p:grpSpPr>
        <p:sp>
          <p:nvSpPr>
            <p:cNvPr id="447" name="Google Shape;447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70"/>
          <p:cNvSpPr txBox="1"/>
          <p:nvPr/>
        </p:nvSpPr>
        <p:spPr>
          <a:xfrm>
            <a:off x="1306925" y="22254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Deliverable 2 draft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0" name="Google Shape;450;p70"/>
          <p:cNvSpPr txBox="1"/>
          <p:nvPr/>
        </p:nvSpPr>
        <p:spPr>
          <a:xfrm>
            <a:off x="1306925" y="26502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Completed Requirements/Scoping document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1" name="Google Shape;451;p70"/>
          <p:cNvSpPr txBox="1"/>
          <p:nvPr/>
        </p:nvSpPr>
        <p:spPr>
          <a:xfrm>
            <a:off x="1306925" y="30751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Revised the price column of the options analysis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52" name="Google Shape;452;p70"/>
          <p:cNvGrpSpPr/>
          <p:nvPr/>
        </p:nvGrpSpPr>
        <p:grpSpPr>
          <a:xfrm>
            <a:off x="918748" y="3550374"/>
            <a:ext cx="218935" cy="195462"/>
            <a:chOff x="825599" y="3571979"/>
            <a:chExt cx="164205" cy="146600"/>
          </a:xfrm>
        </p:grpSpPr>
        <p:sp>
          <p:nvSpPr>
            <p:cNvPr id="453" name="Google Shape;453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70"/>
          <p:cNvSpPr txBox="1"/>
          <p:nvPr/>
        </p:nvSpPr>
        <p:spPr>
          <a:xfrm>
            <a:off x="1306925" y="3463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Completed the prioritised user stories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56" name="Google Shape;456;p70"/>
          <p:cNvGrpSpPr/>
          <p:nvPr/>
        </p:nvGrpSpPr>
        <p:grpSpPr>
          <a:xfrm>
            <a:off x="918748" y="3922274"/>
            <a:ext cx="218935" cy="195462"/>
            <a:chOff x="825599" y="3571979"/>
            <a:chExt cx="164205" cy="146600"/>
          </a:xfrm>
        </p:grpSpPr>
        <p:sp>
          <p:nvSpPr>
            <p:cNvPr id="457" name="Google Shape;457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70"/>
          <p:cNvSpPr txBox="1"/>
          <p:nvPr/>
        </p:nvSpPr>
        <p:spPr>
          <a:xfrm>
            <a:off x="1306925" y="38518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Identified all necessary Azure products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0" name="Google Shape;460;p70"/>
          <p:cNvSpPr/>
          <p:nvPr/>
        </p:nvSpPr>
        <p:spPr>
          <a:xfrm>
            <a:off x="6443109" y="1600204"/>
            <a:ext cx="5139300" cy="48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rPr b="1" lang="en-IN" sz="18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Data Tasks</a:t>
            </a:r>
            <a:endParaRPr b="1" i="0" sz="180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0"/>
          <p:cNvSpPr/>
          <p:nvPr/>
        </p:nvSpPr>
        <p:spPr>
          <a:xfrm>
            <a:off x="6443100" y="1600200"/>
            <a:ext cx="5139300" cy="3145500"/>
          </a:xfrm>
          <a:prstGeom prst="rect">
            <a:avLst/>
          </a:prstGeom>
          <a:noFill/>
          <a:ln cap="flat" cmpd="sng" w="9525">
            <a:solidFill>
              <a:srgbClr val="9196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</a:pPr>
            <a:r>
              <a:t/>
            </a:r>
            <a:endParaRPr b="0" i="0" sz="1801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70"/>
          <p:cNvGrpSpPr/>
          <p:nvPr/>
        </p:nvGrpSpPr>
        <p:grpSpPr>
          <a:xfrm>
            <a:off x="6752248" y="2312306"/>
            <a:ext cx="218935" cy="195462"/>
            <a:chOff x="825599" y="2077184"/>
            <a:chExt cx="164205" cy="146600"/>
          </a:xfrm>
        </p:grpSpPr>
        <p:sp>
          <p:nvSpPr>
            <p:cNvPr id="463" name="Google Shape;463;p70"/>
            <p:cNvSpPr/>
            <p:nvPr/>
          </p:nvSpPr>
          <p:spPr>
            <a:xfrm>
              <a:off x="825599" y="2086684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0"/>
            <p:cNvSpPr/>
            <p:nvPr/>
          </p:nvSpPr>
          <p:spPr>
            <a:xfrm>
              <a:off x="837732" y="2077184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70"/>
          <p:cNvGrpSpPr/>
          <p:nvPr/>
        </p:nvGrpSpPr>
        <p:grpSpPr>
          <a:xfrm>
            <a:off x="6752248" y="2737173"/>
            <a:ext cx="218935" cy="195462"/>
            <a:chOff x="825599" y="2818330"/>
            <a:chExt cx="164205" cy="146600"/>
          </a:xfrm>
        </p:grpSpPr>
        <p:sp>
          <p:nvSpPr>
            <p:cNvPr id="466" name="Google Shape;466;p70"/>
            <p:cNvSpPr/>
            <p:nvPr/>
          </p:nvSpPr>
          <p:spPr>
            <a:xfrm>
              <a:off x="825599" y="2827830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0"/>
            <p:cNvSpPr/>
            <p:nvPr/>
          </p:nvSpPr>
          <p:spPr>
            <a:xfrm>
              <a:off x="837732" y="2818330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70"/>
          <p:cNvGrpSpPr/>
          <p:nvPr/>
        </p:nvGrpSpPr>
        <p:grpSpPr>
          <a:xfrm>
            <a:off x="6752248" y="3162037"/>
            <a:ext cx="218935" cy="195462"/>
            <a:chOff x="825599" y="3571979"/>
            <a:chExt cx="164205" cy="146600"/>
          </a:xfrm>
        </p:grpSpPr>
        <p:sp>
          <p:nvSpPr>
            <p:cNvPr id="469" name="Google Shape;469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70"/>
          <p:cNvSpPr txBox="1"/>
          <p:nvPr/>
        </p:nvSpPr>
        <p:spPr>
          <a:xfrm>
            <a:off x="7140425" y="22254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Deliverable 2 Draft Made &amp; Sent To EY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2" name="Google Shape;472;p70"/>
          <p:cNvSpPr txBox="1"/>
          <p:nvPr/>
        </p:nvSpPr>
        <p:spPr>
          <a:xfrm>
            <a:off x="7140425" y="26502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Github Setup with Project board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3" name="Google Shape;473;p70"/>
          <p:cNvSpPr txBox="1"/>
          <p:nvPr/>
        </p:nvSpPr>
        <p:spPr>
          <a:xfrm>
            <a:off x="7140425" y="307510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Primary data source finalised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7140425" y="34634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75" name="Google Shape;475;p70"/>
          <p:cNvGrpSpPr/>
          <p:nvPr/>
        </p:nvGrpSpPr>
        <p:grpSpPr>
          <a:xfrm>
            <a:off x="6752253" y="3550380"/>
            <a:ext cx="218918" cy="195447"/>
            <a:chOff x="825599" y="3571979"/>
            <a:chExt cx="164205" cy="146600"/>
          </a:xfrm>
        </p:grpSpPr>
        <p:sp>
          <p:nvSpPr>
            <p:cNvPr id="476" name="Google Shape;476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70"/>
          <p:cNvSpPr txBox="1"/>
          <p:nvPr/>
        </p:nvSpPr>
        <p:spPr>
          <a:xfrm>
            <a:off x="7140425" y="34999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Infrastructure is up for core services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79" name="Google Shape;479;p70"/>
          <p:cNvGrpSpPr/>
          <p:nvPr/>
        </p:nvGrpSpPr>
        <p:grpSpPr>
          <a:xfrm>
            <a:off x="918748" y="4294174"/>
            <a:ext cx="218935" cy="195462"/>
            <a:chOff x="825599" y="3571979"/>
            <a:chExt cx="164205" cy="146600"/>
          </a:xfrm>
        </p:grpSpPr>
        <p:sp>
          <p:nvSpPr>
            <p:cNvPr id="480" name="Google Shape;480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70"/>
          <p:cNvSpPr txBox="1"/>
          <p:nvPr/>
        </p:nvSpPr>
        <p:spPr>
          <a:xfrm>
            <a:off x="1306925" y="4207250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Explored how Azure AI Studios operates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83" name="Google Shape;483;p70"/>
          <p:cNvGrpSpPr/>
          <p:nvPr/>
        </p:nvGrpSpPr>
        <p:grpSpPr>
          <a:xfrm>
            <a:off x="6752248" y="4011749"/>
            <a:ext cx="218935" cy="195462"/>
            <a:chOff x="825599" y="3571979"/>
            <a:chExt cx="164205" cy="146600"/>
          </a:xfrm>
        </p:grpSpPr>
        <p:sp>
          <p:nvSpPr>
            <p:cNvPr id="484" name="Google Shape;484;p70"/>
            <p:cNvSpPr/>
            <p:nvPr/>
          </p:nvSpPr>
          <p:spPr>
            <a:xfrm>
              <a:off x="825599" y="3581479"/>
              <a:ext cx="137100" cy="137100"/>
            </a:xfrm>
            <a:prstGeom prst="rect">
              <a:avLst/>
            </a:prstGeom>
            <a:noFill/>
            <a:ln cap="flat" cmpd="sng" w="9525">
              <a:solidFill>
                <a:srgbClr val="55B44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837732" y="3571979"/>
              <a:ext cx="152072" cy="124875"/>
            </a:xfrm>
            <a:custGeom>
              <a:rect b="b" l="l" r="r" t="t"/>
              <a:pathLst>
                <a:path extrusionOk="0" h="187" w="229">
                  <a:moveTo>
                    <a:pt x="31" y="83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4" y="178"/>
                    <a:pt x="53" y="168"/>
                    <a:pt x="41" y="155"/>
                  </a:cubicBezTo>
                  <a:cubicBezTo>
                    <a:pt x="29" y="143"/>
                    <a:pt x="16" y="130"/>
                    <a:pt x="0" y="114"/>
                  </a:cubicBezTo>
                  <a:lnTo>
                    <a:pt x="31" y="83"/>
                  </a:lnTo>
                  <a:close/>
                </a:path>
              </a:pathLst>
            </a:custGeom>
            <a:solidFill>
              <a:srgbClr val="4B5050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1"/>
                <a:buFont typeface="Arial"/>
                <a:buNone/>
              </a:pPr>
              <a:r>
                <a:t/>
              </a:r>
              <a:endParaRPr b="0" i="0" sz="180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70"/>
          <p:cNvSpPr txBox="1"/>
          <p:nvPr/>
        </p:nvSpPr>
        <p:spPr>
          <a:xfrm>
            <a:off x="7140413" y="3943875"/>
            <a:ext cx="40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Completed user stories</a:t>
            </a:r>
            <a:endParaRPr sz="12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1"/>
          <p:cNvSpPr txBox="1"/>
          <p:nvPr/>
        </p:nvSpPr>
        <p:spPr>
          <a:xfrm>
            <a:off x="609601" y="6397754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10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3" name="Google Shape;493;p71"/>
          <p:cNvSpPr/>
          <p:nvPr/>
        </p:nvSpPr>
        <p:spPr>
          <a:xfrm rot="5400000">
            <a:off x="781525" y="6532155"/>
            <a:ext cx="365700" cy="96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4" name="Google Shape;494;p71"/>
          <p:cNvSpPr/>
          <p:nvPr/>
        </p:nvSpPr>
        <p:spPr>
          <a:xfrm>
            <a:off x="838200" y="3251200"/>
            <a:ext cx="6946800" cy="81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8288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IN" sz="20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Development Pipeline</a:t>
            </a:r>
            <a:endParaRPr b="1" sz="20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5" name="Google Shape;495;p71"/>
          <p:cNvSpPr txBox="1"/>
          <p:nvPr/>
        </p:nvSpPr>
        <p:spPr>
          <a:xfrm>
            <a:off x="939800" y="2510622"/>
            <a:ext cx="1554600" cy="14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36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374" y="6188149"/>
            <a:ext cx="508972" cy="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type="title"/>
          </p:nvPr>
        </p:nvSpPr>
        <p:spPr>
          <a:xfrm>
            <a:off x="609601" y="212008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Inter Light"/>
              <a:buNone/>
            </a:pPr>
            <a:r>
              <a:rPr lang="en-IN" sz="3600"/>
              <a:t>Combined </a:t>
            </a:r>
            <a:r>
              <a:rPr lang="en-IN" sz="3600"/>
              <a:t>Gantt</a:t>
            </a:r>
            <a:r>
              <a:rPr lang="en-IN" sz="3600"/>
              <a:t> Chart</a:t>
            </a:r>
            <a:endParaRPr sz="3600"/>
          </a:p>
        </p:txBody>
      </p:sp>
      <p:sp>
        <p:nvSpPr>
          <p:cNvPr id="502" name="Google Shape;502;p72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 Light"/>
              <a:buNone/>
            </a:pPr>
            <a:fld id="{00000000-1234-1234-1234-123412341234}" type="slidenum">
              <a:rPr b="0" i="0" lang="en-IN" sz="1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970200"/>
            <a:ext cx="11577400" cy="5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>
            <p:ph type="title"/>
          </p:nvPr>
        </p:nvSpPr>
        <p:spPr>
          <a:xfrm>
            <a:off x="609601" y="210120"/>
            <a:ext cx="10972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Sprint 2: Tasks Backlog</a:t>
            </a:r>
            <a:endParaRPr sz="3600"/>
          </a:p>
        </p:txBody>
      </p:sp>
      <p:sp>
        <p:nvSpPr>
          <p:cNvPr id="510" name="Google Shape;510;p73"/>
          <p:cNvSpPr txBox="1"/>
          <p:nvPr>
            <p:ph idx="12" type="sldNum"/>
          </p:nvPr>
        </p:nvSpPr>
        <p:spPr>
          <a:xfrm>
            <a:off x="609601" y="6398390"/>
            <a:ext cx="4572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11" name="Google Shape;5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7625"/>
            <a:ext cx="12192000" cy="36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3"/>
          <p:cNvPicPr preferRelativeResize="0"/>
          <p:nvPr/>
        </p:nvPicPr>
        <p:blipFill rotWithShape="1">
          <a:blip r:embed="rId4">
            <a:alphaModFix/>
          </a:blip>
          <a:srcRect b="0" l="0" r="0" t="19536"/>
          <a:stretch/>
        </p:blipFill>
        <p:spPr>
          <a:xfrm>
            <a:off x="0" y="4585300"/>
            <a:ext cx="12192000" cy="20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Y dark background">
  <a:themeElements>
    <a:clrScheme name="EY Color">
      <a:dk1>
        <a:srgbClr val="2E2E38"/>
      </a:dk1>
      <a:lt1>
        <a:srgbClr val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